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5" r:id="rId3"/>
    <p:sldId id="276" r:id="rId4"/>
    <p:sldId id="283" r:id="rId5"/>
    <p:sldId id="286" r:id="rId6"/>
    <p:sldId id="274" r:id="rId7"/>
    <p:sldId id="287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/>
        <a:lstStyle/>
        <a:p>
          <a:pPr marL="0" rtl="0">
            <a:lnSpc>
              <a:spcPct val="100000"/>
            </a:lnSpc>
            <a:buNone/>
          </a:pPr>
          <a:r>
            <a:rPr lang="en-US" b="0" i="0" dirty="0"/>
            <a:t>Develop an AI-powered spoiler blocker browser extension for detection and blocking of spoilers across multiple platforms.</a:t>
          </a:r>
          <a:endParaRPr lang="en-US" b="0" i="0" dirty="0">
            <a:latin typeface="Avenir Next LT Pro" panose="020B0504020202020204" pitchFamily="34" charset="77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 rtl="0"/>
          <a:r>
            <a:rPr lang="en-US" sz="2000" b="0" i="0" dirty="0">
              <a:latin typeface="Avenir Next LT Pro" panose="020B0504020202020204" pitchFamily="34" charset="77"/>
            </a:rPr>
            <a:t>GOAL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b="0" i="0" dirty="0">
              <a:latin typeface="Avenir Next LT Pro" panose="020B0504020202020204" pitchFamily="34" charset="77"/>
            </a:rPr>
            <a:t>Develop a spoiler blocker browser extension.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1800" b="0" i="0" dirty="0">
              <a:latin typeface="Avenir Next LT Pro" panose="020B0504020202020204" pitchFamily="34" charset="77"/>
            </a:rPr>
            <a:t>KEY FEATURES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b="0" i="0" dirty="0"/>
            <a:t>1. Real-time spoiler detection</a:t>
          </a:r>
        </a:p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endParaRPr lang="en-CA" b="0" i="0" dirty="0"/>
        </a:p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b="0" i="0" dirty="0"/>
            <a:t>2. Customizable blocking options</a:t>
          </a:r>
        </a:p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endParaRPr lang="en-CA" b="0" i="0" dirty="0"/>
        </a:p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CA" b="0" i="0" dirty="0"/>
            <a:t>3. Compatibility</a:t>
          </a:r>
        </a:p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endParaRPr lang="en-US" b="1" i="0" dirty="0"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TARGET AUDIENCE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/>
        <a:lstStyle/>
        <a:p>
          <a:pPr marL="0">
            <a:lnSpc>
              <a:spcPct val="100000"/>
            </a:lnSpc>
          </a:pPr>
          <a:r>
            <a:rPr lang="en-US" b="0" i="0" dirty="0"/>
            <a:t>Movie enthusiasts</a:t>
          </a:r>
        </a:p>
        <a:p>
          <a:pPr marL="0">
            <a:lnSpc>
              <a:spcPct val="100000"/>
            </a:lnSpc>
          </a:pPr>
          <a:r>
            <a:rPr lang="en-US" b="0" i="0" dirty="0"/>
            <a:t> </a:t>
          </a:r>
        </a:p>
        <a:p>
          <a:pPr marL="0">
            <a:lnSpc>
              <a:spcPct val="100000"/>
            </a:lnSpc>
          </a:pPr>
          <a:r>
            <a:rPr lang="en-US" b="0" i="0" dirty="0"/>
            <a:t>TV show fans, </a:t>
          </a:r>
        </a:p>
        <a:p>
          <a:pPr marL="0">
            <a:lnSpc>
              <a:spcPct val="100000"/>
            </a:lnSpc>
          </a:pPr>
          <a:endParaRPr lang="en-US" b="0" i="0" dirty="0"/>
        </a:p>
        <a:p>
          <a:pPr marL="0">
            <a:lnSpc>
              <a:spcPct val="100000"/>
            </a:lnSpc>
          </a:pPr>
          <a:r>
            <a:rPr lang="en-US" b="0" i="0" dirty="0"/>
            <a:t>Avid readers.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/>
        <a:lstStyle/>
        <a:p>
          <a:pPr marL="0" rtl="0">
            <a:lnSpc>
              <a:spcPct val="100000"/>
            </a:lnSpc>
          </a:pPr>
          <a:r>
            <a:rPr lang="en-US" b="0" i="0" dirty="0"/>
            <a:t>Preventing spoilers and maintaining the element of surprise while consuming media.</a:t>
          </a:r>
          <a:endParaRPr lang="en-US" b="1" i="0" dirty="0">
            <a:latin typeface="Avenir Next LT Pro" panose="020B0504020202020204" pitchFamily="34" charset="77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SCOPE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87000"/>
          </a:schemeClr>
        </a:solidFill>
        <a:ln>
          <a:noFill/>
        </a:ln>
      </dgm:spPr>
      <dgm:t>
        <a:bodyPr/>
        <a:lstStyle/>
        <a:p>
          <a:pPr marL="0"/>
          <a:r>
            <a:rPr lang="en-US" sz="2000" b="0" i="0" dirty="0">
              <a:latin typeface="Avenir Next LT Pro" panose="020B0504020202020204" pitchFamily="34" charset="77"/>
            </a:rPr>
            <a:t>USER NEED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X="-628" custLinFactNeighborY="29949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38148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X="426" custLinFactNeighborY="-964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31849" custLinFactNeighborY="23129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1410" y="699641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GOAL</a:t>
          </a:r>
        </a:p>
      </dsp:txBody>
      <dsp:txXfrm>
        <a:off x="11410" y="699641"/>
        <a:ext cx="1934219" cy="580265"/>
      </dsp:txXfrm>
    </dsp:sp>
    <dsp:sp modelId="{22359DD7-1BFB-4900-BAE6-6084F2F57988}">
      <dsp:nvSpPr>
        <dsp:cNvPr id="0" name=""/>
        <dsp:cNvSpPr/>
      </dsp:nvSpPr>
      <dsp:spPr>
        <a:xfrm>
          <a:off x="0" y="1434580"/>
          <a:ext cx="1934219" cy="3426043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Avenir Next LT Pro" panose="020B0504020202020204" pitchFamily="34" charset="77"/>
            </a:rPr>
            <a:t>Develop a spoiler blocker browser extension.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0" y="1434580"/>
        <a:ext cx="1934219" cy="3426043"/>
      </dsp:txXfrm>
    </dsp:sp>
    <dsp:sp modelId="{C4F84DEA-2002-4D32-8E80-70EEE05E345A}">
      <dsp:nvSpPr>
        <dsp:cNvPr id="0" name=""/>
        <dsp:cNvSpPr/>
      </dsp:nvSpPr>
      <dsp:spPr>
        <a:xfrm>
          <a:off x="2053419" y="707230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Avenir Next LT Pro" panose="020B0504020202020204" pitchFamily="34" charset="77"/>
            </a:rPr>
            <a:t>KEY FEATURES</a:t>
          </a:r>
        </a:p>
      </dsp:txBody>
      <dsp:txXfrm>
        <a:off x="2053419" y="707230"/>
        <a:ext cx="1934219" cy="580265"/>
      </dsp:txXfrm>
    </dsp:sp>
    <dsp:sp modelId="{4FEB85EB-D046-4CDB-8A62-BBCE260C4490}">
      <dsp:nvSpPr>
        <dsp:cNvPr id="0" name=""/>
        <dsp:cNvSpPr/>
      </dsp:nvSpPr>
      <dsp:spPr>
        <a:xfrm>
          <a:off x="2042142" y="1464937"/>
          <a:ext cx="1934219" cy="339568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500" b="0" i="0" kern="1200" dirty="0"/>
            <a:t>1. Real-time spoiler detection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CA" sz="1500" b="0" i="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500" b="0" i="0" kern="1200" dirty="0"/>
            <a:t>2. Customizable blocking options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CA" sz="1500" b="0" i="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CA" sz="1500" b="0" i="0" kern="1200" dirty="0"/>
            <a:t>3. Compatibility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2042142" y="1464937"/>
        <a:ext cx="1934219" cy="3395686"/>
      </dsp:txXfrm>
    </dsp:sp>
    <dsp:sp modelId="{49B7F8FA-D256-41EF-9327-52A3551D9A60}">
      <dsp:nvSpPr>
        <dsp:cNvPr id="0" name=""/>
        <dsp:cNvSpPr/>
      </dsp:nvSpPr>
      <dsp:spPr>
        <a:xfrm>
          <a:off x="4095427" y="698584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TARGET AUDIENCE</a:t>
          </a:r>
        </a:p>
      </dsp:txBody>
      <dsp:txXfrm>
        <a:off x="4095427" y="698584"/>
        <a:ext cx="1934219" cy="580265"/>
      </dsp:txXfrm>
    </dsp:sp>
    <dsp:sp modelId="{6B5FE59C-B471-448A-AA7A-B526DCC4D4CA}">
      <dsp:nvSpPr>
        <dsp:cNvPr id="0" name=""/>
        <dsp:cNvSpPr/>
      </dsp:nvSpPr>
      <dsp:spPr>
        <a:xfrm>
          <a:off x="4078793" y="1430352"/>
          <a:ext cx="1934219" cy="3430271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Movie enthusiasts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TV show fans,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i="0" kern="1200" dirty="0"/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Avid readers.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4078793" y="1430352"/>
        <a:ext cx="1934219" cy="3430271"/>
      </dsp:txXfrm>
    </dsp:sp>
    <dsp:sp modelId="{4132ECB1-6BEF-4935-AFA3-B2EAA48FDE7E}">
      <dsp:nvSpPr>
        <dsp:cNvPr id="0" name=""/>
        <dsp:cNvSpPr/>
      </dsp:nvSpPr>
      <dsp:spPr>
        <a:xfrm>
          <a:off x="6137436" y="698584"/>
          <a:ext cx="1934219" cy="580265"/>
        </a:xfrm>
        <a:prstGeom prst="rect">
          <a:avLst/>
        </a:prstGeom>
        <a:solidFill>
          <a:schemeClr val="accent1">
            <a:lumMod val="75000"/>
            <a:alpha val="87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USER NEED</a:t>
          </a:r>
        </a:p>
      </dsp:txBody>
      <dsp:txXfrm>
        <a:off x="6137436" y="698584"/>
        <a:ext cx="1934219" cy="580265"/>
      </dsp:txXfrm>
    </dsp:sp>
    <dsp:sp modelId="{C42A8BDE-B838-475D-AFDE-17B60D744AB6}">
      <dsp:nvSpPr>
        <dsp:cNvPr id="0" name=""/>
        <dsp:cNvSpPr/>
      </dsp:nvSpPr>
      <dsp:spPr>
        <a:xfrm>
          <a:off x="6137436" y="1430352"/>
          <a:ext cx="1934219" cy="3430271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58" tIns="191058" rIns="191058" bIns="191058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Preventing spoilers and maintaining the element of surprise while consuming media.</a:t>
          </a:r>
          <a:endParaRPr lang="en-US" sz="1500" b="1" i="0" kern="1200" dirty="0">
            <a:latin typeface="Avenir Next LT Pro" panose="020B0504020202020204" pitchFamily="34" charset="77"/>
          </a:endParaRPr>
        </a:p>
      </dsp:txBody>
      <dsp:txXfrm>
        <a:off x="6137436" y="1430352"/>
        <a:ext cx="1934219" cy="3430271"/>
      </dsp:txXfrm>
    </dsp:sp>
    <dsp:sp modelId="{59606EB9-9F10-4D12-A33F-A242FDCC0D0F}">
      <dsp:nvSpPr>
        <dsp:cNvPr id="0" name=""/>
        <dsp:cNvSpPr/>
      </dsp:nvSpPr>
      <dsp:spPr>
        <a:xfrm>
          <a:off x="8187684" y="689953"/>
          <a:ext cx="1934219" cy="580265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846" tIns="152846" rIns="152846" bIns="15284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venir Next LT Pro" panose="020B0504020202020204" pitchFamily="34" charset="77"/>
            </a:rPr>
            <a:t>SCOPE</a:t>
          </a:r>
        </a:p>
      </dsp:txBody>
      <dsp:txXfrm>
        <a:off x="8187684" y="689953"/>
        <a:ext cx="1934219" cy="580265"/>
      </dsp:txXfrm>
    </dsp:sp>
    <dsp:sp modelId="{C8429E68-36DD-4F6A-A2F4-7CCDADCEFAD1}">
      <dsp:nvSpPr>
        <dsp:cNvPr id="0" name=""/>
        <dsp:cNvSpPr/>
      </dsp:nvSpPr>
      <dsp:spPr>
        <a:xfrm>
          <a:off x="8179444" y="1442341"/>
          <a:ext cx="1934219" cy="3240856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Develop an AI-powered spoiler blocker browser extension for detection and blocking of spoilers across multiple platforms.</a:t>
          </a:r>
          <a:endParaRPr lang="en-US" sz="1500" b="0" i="0" kern="1200" dirty="0">
            <a:latin typeface="Avenir Next LT Pro" panose="020B0504020202020204" pitchFamily="34" charset="77"/>
          </a:endParaRPr>
        </a:p>
      </dsp:txBody>
      <dsp:txXfrm>
        <a:off x="8179444" y="1442341"/>
        <a:ext cx="1934219" cy="3240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7664759" cy="3427502"/>
          </a:xfrm>
        </p:spPr>
        <p:txBody>
          <a:bodyPr/>
          <a:lstStyle/>
          <a:p>
            <a:r>
              <a:rPr lang="en-US" dirty="0"/>
              <a:t>Spoiler-blocker</a:t>
            </a:r>
            <a:br>
              <a:rPr lang="en-US" dirty="0"/>
            </a:br>
            <a:r>
              <a:rPr lang="en-US" dirty="0"/>
              <a:t>extension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warriors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Project details</a:t>
            </a:r>
          </a:p>
          <a:p>
            <a:r>
              <a:rPr lang="en-US" dirty="0"/>
              <a:t>Technology used</a:t>
            </a:r>
          </a:p>
          <a:p>
            <a:r>
              <a:rPr lang="en-US" dirty="0"/>
              <a:t>Use cases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122" y="1793081"/>
            <a:ext cx="4915678" cy="3271838"/>
          </a:xfrm>
        </p:spPr>
        <p:txBody>
          <a:bodyPr/>
          <a:lstStyle/>
          <a:p>
            <a:r>
              <a:rPr lang="en-US" dirty="0"/>
              <a:t>Welcome to the Spoiler Blocker Extension Project! Our goal: Prevent spoilers, preserve excitement. With our user-friendly browser extension, we're ensuring uninterrupted enjoyment of movies, TV shows, and more. Let's block spoilers together!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 descr="Timeline Placeholder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227253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0"/>
            <a:ext cx="6291068" cy="384048"/>
          </a:xfrm>
        </p:spPr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090" y="989587"/>
            <a:ext cx="6034216" cy="1439604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The Python Logo | Python Software Foundation">
            <a:extLst>
              <a:ext uri="{FF2B5EF4-FFF2-40B4-BE49-F238E27FC236}">
                <a16:creationId xmlns:a16="http://schemas.microsoft.com/office/drawing/2014/main" id="{EE24A1F4-9EB4-0A3F-D1A1-C7CEFEF2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863" y="2896688"/>
            <a:ext cx="2636970" cy="8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HTML5 Logo PNG, Free Transparent HTML5 Images ...">
            <a:extLst>
              <a:ext uri="{FF2B5EF4-FFF2-40B4-BE49-F238E27FC236}">
                <a16:creationId xmlns:a16="http://schemas.microsoft.com/office/drawing/2014/main" id="{FF8BAECF-0EE4-C878-657C-D655D724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22" y="4209474"/>
            <a:ext cx="2802225" cy="109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I with Gear Icon. Linear Template for Software Logo. Black ...">
            <a:extLst>
              <a:ext uri="{FF2B5EF4-FFF2-40B4-BE49-F238E27FC236}">
                <a16:creationId xmlns:a16="http://schemas.microsoft.com/office/drawing/2014/main" id="{938DAB71-4369-DB0A-B63D-A7C5690E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42" y="2637653"/>
            <a:ext cx="1184096" cy="11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and symbol, meaning, history, PNG, brand">
            <a:extLst>
              <a:ext uri="{FF2B5EF4-FFF2-40B4-BE49-F238E27FC236}">
                <a16:creationId xmlns:a16="http://schemas.microsoft.com/office/drawing/2014/main" id="{C55734AC-322C-A14B-3055-A4F80481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93" y="4249862"/>
            <a:ext cx="2371725" cy="13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8389922" cy="979204"/>
          </a:xfrm>
        </p:spPr>
        <p:txBody>
          <a:bodyPr/>
          <a:lstStyle/>
          <a:p>
            <a:r>
              <a:rPr lang="en-US" dirty="0"/>
              <a:t>Use cases for testing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2141" y="3967050"/>
            <a:ext cx="2212475" cy="2121408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8945" y="3297796"/>
            <a:ext cx="2121408" cy="2121408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CB256-7009-7FA8-2D76-202C0BA41633}"/>
              </a:ext>
            </a:extLst>
          </p:cNvPr>
          <p:cNvSpPr/>
          <p:nvPr/>
        </p:nvSpPr>
        <p:spPr>
          <a:xfrm>
            <a:off x="847384" y="2267333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Spoiler Detection 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F4B93-9596-7E6A-AE6F-BCACF46F1008}"/>
              </a:ext>
            </a:extLst>
          </p:cNvPr>
          <p:cNvSpPr/>
          <p:nvPr/>
        </p:nvSpPr>
        <p:spPr>
          <a:xfrm>
            <a:off x="1598988" y="3674810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Spoiler Formats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8039B-A197-9420-3F67-65078B42593C}"/>
              </a:ext>
            </a:extLst>
          </p:cNvPr>
          <p:cNvSpPr/>
          <p:nvPr/>
        </p:nvSpPr>
        <p:spPr>
          <a:xfrm>
            <a:off x="4032337" y="2267333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Customizable Blocking Options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9C466E-B89C-68F9-A318-9BE4249299FF}"/>
              </a:ext>
            </a:extLst>
          </p:cNvPr>
          <p:cNvSpPr/>
          <p:nvPr/>
        </p:nvSpPr>
        <p:spPr>
          <a:xfrm>
            <a:off x="4347653" y="5057995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False Positive/Negative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354944-1129-4B9F-AB71-4BE900037BA8}"/>
              </a:ext>
            </a:extLst>
          </p:cNvPr>
          <p:cNvSpPr/>
          <p:nvPr/>
        </p:nvSpPr>
        <p:spPr>
          <a:xfrm>
            <a:off x="933022" y="5057995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Compatibility Testing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68880-09F9-F8C0-4B9A-2B42C22A9BA9}"/>
              </a:ext>
            </a:extLst>
          </p:cNvPr>
          <p:cNvSpPr/>
          <p:nvPr/>
        </p:nvSpPr>
        <p:spPr>
          <a:xfrm>
            <a:off x="4987080" y="3674810"/>
            <a:ext cx="2297032" cy="7785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Real-Time Detection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4162723"/>
              </p:ext>
            </p:extLst>
          </p:nvPr>
        </p:nvGraphicFramePr>
        <p:xfrm>
          <a:off x="5572125" y="680171"/>
          <a:ext cx="5862085" cy="5881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76299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Project Warmup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76299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JUN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Minimum Variable product (20%)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76299">
                <a:tc>
                  <a:txBody>
                    <a:bodyPr/>
                    <a:lstStyle/>
                    <a:p>
                      <a:r>
                        <a:rPr lang="en-U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en-US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26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Minimum Marketable product (75%)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76299">
                <a:tc>
                  <a:txBody>
                    <a:bodyPr/>
                    <a:lstStyle/>
                    <a:p>
                      <a:r>
                        <a:rPr lang="en-U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r>
                        <a:rPr lang="en-U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Final Presentation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76299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642263"/>
            <a:ext cx="0" cy="476016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118455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36749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55043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73336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269" y="1791478"/>
            <a:ext cx="5985159" cy="95552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Spoiler blocker extension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9A97C886-F135-2022-3C80-09F4A5B8D018}"/>
              </a:ext>
            </a:extLst>
          </p:cNvPr>
          <p:cNvSpPr txBox="1">
            <a:spLocks/>
          </p:cNvSpPr>
          <p:nvPr/>
        </p:nvSpPr>
        <p:spPr>
          <a:xfrm>
            <a:off x="2388530" y="3050382"/>
            <a:ext cx="7414940" cy="32406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Members: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Mohamed Insaaf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Pranav Rana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Amaan Vahora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Abhishek Amin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101</TotalTime>
  <Words>211</Words>
  <Application>Microsoft Office PowerPoint</Application>
  <PresentationFormat>Widescreen</PresentationFormat>
  <Paragraphs>70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Wingdings</vt:lpstr>
      <vt:lpstr>Office Theme</vt:lpstr>
      <vt:lpstr>Spoiler-blocker extension</vt:lpstr>
      <vt:lpstr>AGENDA</vt:lpstr>
      <vt:lpstr>INTRO</vt:lpstr>
      <vt:lpstr>Project details</vt:lpstr>
      <vt:lpstr>Technologies used</vt:lpstr>
      <vt:lpstr>Use cases for testing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Spoiler-blocker extension</dc:title>
  <dc:creator>Insaaf Saheed</dc:creator>
  <cp:lastModifiedBy>Insaaf Saheed</cp:lastModifiedBy>
  <cp:revision>5</cp:revision>
  <dcterms:created xsi:type="dcterms:W3CDTF">2023-05-16T23:11:44Z</dcterms:created>
  <dcterms:modified xsi:type="dcterms:W3CDTF">2023-05-17T01:13:24Z</dcterms:modified>
</cp:coreProperties>
</file>